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90" r:id="rId2"/>
  </p:sldMasterIdLst>
  <p:notesMasterIdLst>
    <p:notesMasterId r:id="rId4"/>
  </p:notesMasterIdLst>
  <p:sldIdLst>
    <p:sldId id="288" r:id="rId3"/>
  </p:sldIdLst>
  <p:sldSz cx="9144000" cy="5143500" type="screen16x9"/>
  <p:notesSz cx="6858000" cy="9144000"/>
  <p:embeddedFontLst>
    <p:embeddedFont>
      <p:font typeface="庞门正道标题体" panose="02010600030101010101" charset="-122"/>
      <p:regular r:id="rId5"/>
    </p:embeddedFont>
    <p:embeddedFont>
      <p:font typeface="思源黑体 CN Medium" panose="02010600030101010101" charset="-122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0E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96"/>
      </p:cViewPr>
      <p:guideLst>
        <p:guide orient="horz" pos="1620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3.fntdata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presProps" Target="presProps.xml"/><Relationship Id="rId5" Type="http://schemas.openxmlformats.org/officeDocument/2006/relationships/font" Target="fonts/font1.fntdata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  <a:t>2022/9/20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任意多边形 2">
            <a:extLst>
              <a:ext uri="{FF2B5EF4-FFF2-40B4-BE49-F238E27FC236}">
                <a16:creationId xmlns:a16="http://schemas.microsoft.com/office/drawing/2014/main" id="{9A045B40-8092-4F1F-B887-93AB74C0FF49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1" cy="5143501"/>
          </a:xfrm>
          <a:custGeom>
            <a:avLst/>
            <a:gdLst/>
            <a:ahLst/>
            <a:cxnLst/>
            <a:rect l="0" t="0" r="0" b="0"/>
            <a:pathLst>
              <a:path w="9144001" h="5143501"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1802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-任意多边形 2">
            <a:extLst>
              <a:ext uri="{FF2B5EF4-FFF2-40B4-BE49-F238E27FC236}">
                <a16:creationId xmlns:a16="http://schemas.microsoft.com/office/drawing/2014/main" id="{74E096B9-32F8-4A83-B738-1E444EA840F1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1" cy="5143501"/>
          </a:xfrm>
          <a:custGeom>
            <a:avLst/>
            <a:gdLst/>
            <a:ahLst/>
            <a:cxnLst/>
            <a:rect l="0" t="0" r="0" b="0"/>
            <a:pathLst>
              <a:path w="9144001" h="5143501">
                <a:moveTo>
                  <a:pt x="0" y="0"/>
                </a:moveTo>
                <a:lnTo>
                  <a:pt x="9144000" y="0"/>
                </a:lnTo>
                <a:lnTo>
                  <a:pt x="9144000" y="5143500"/>
                </a:lnTo>
                <a:lnTo>
                  <a:pt x="0" y="51435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7057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6" r:id="rId2"/>
    <p:sldLayoutId id="2147483655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2287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126" rtl="0" eaLnBrk="1" latinLnBrk="0" hangingPunct="1"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797" indent="-342797" algn="l" defTabSz="914126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1pPr>
      <a:lvl2pPr marL="742727" indent="-285664" algn="l" defTabSz="914126" rtl="0" eaLnBrk="1" latinLnBrk="0" hangingPunct="1">
        <a:spcBef>
          <a:spcPct val="20000"/>
        </a:spcBef>
        <a:buFont typeface="Arial" pitchFamily="34" charset="0"/>
        <a:buChar char="–"/>
        <a:defRPr sz="27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spcBef>
          <a:spcPct val="20000"/>
        </a:spcBef>
        <a:buFont typeface="Arial" pitchFamily="34" charset="0"/>
        <a:buChar char="–"/>
        <a:defRPr sz="19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spcBef>
          <a:spcPct val="20000"/>
        </a:spcBef>
        <a:buFont typeface="Arial" pitchFamily="34" charset="0"/>
        <a:buChar char="»"/>
        <a:defRPr sz="19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spcBef>
          <a:spcPct val="20000"/>
        </a:spcBef>
        <a:buFont typeface="Arial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-logo演绎3.wmv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PA-文本框 6">
            <a:extLst>
              <a:ext uri="{FF2B5EF4-FFF2-40B4-BE49-F238E27FC236}">
                <a16:creationId xmlns:a16="http://schemas.microsoft.com/office/drawing/2014/main" id="{5561E21C-C56D-4068-9EDC-88A61F54EAE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478391" y="2892512"/>
            <a:ext cx="7508759" cy="171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lnSpc>
                <a:spcPct val="150000"/>
              </a:lnSpc>
            </a:pPr>
            <a:r>
              <a:rPr lang="en-US" altLang="zh-CN" dirty="0">
                <a:solidFill>
                  <a:prstClr val="white"/>
                </a:solidFill>
                <a:effectLst>
                  <a:outerShdw blurRad="152400" dist="38100" dir="5400000" algn="t" rotWithShape="0">
                    <a:srgbClr val="6BC0F0">
                      <a:alpha val="68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Advisor:</a:t>
            </a:r>
          </a:p>
          <a:p>
            <a:pPr defTabSz="457200">
              <a:lnSpc>
                <a:spcPct val="150000"/>
              </a:lnSpc>
            </a:pPr>
            <a:r>
              <a:rPr lang="en-US" altLang="zh-CN" dirty="0">
                <a:solidFill>
                  <a:prstClr val="white"/>
                </a:solidFill>
                <a:effectLst>
                  <a:outerShdw blurRad="152400" dist="38100" dir="5400000" algn="t" rotWithShape="0">
                    <a:srgbClr val="6BC0F0">
                      <a:alpha val="68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Prof. Renato De Leone</a:t>
            </a:r>
          </a:p>
          <a:p>
            <a:pPr defTabSz="457200">
              <a:lnSpc>
                <a:spcPct val="150000"/>
              </a:lnSpc>
            </a:pPr>
            <a:r>
              <a:rPr lang="en-US" altLang="zh-CN" dirty="0" err="1">
                <a:solidFill>
                  <a:prstClr val="white"/>
                </a:solidFill>
                <a:effectLst>
                  <a:outerShdw blurRad="152400" dist="38100" dir="5400000" algn="t" rotWithShape="0">
                    <a:srgbClr val="6BC0F0">
                      <a:alpha val="68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CoAdvisor</a:t>
            </a:r>
            <a:r>
              <a:rPr lang="en-US" altLang="zh-CN" dirty="0">
                <a:solidFill>
                  <a:prstClr val="white"/>
                </a:solidFill>
                <a:effectLst>
                  <a:outerShdw blurRad="152400" dist="38100" dir="5400000" algn="t" rotWithShape="0">
                    <a:srgbClr val="6BC0F0">
                      <a:alpha val="68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:</a:t>
            </a:r>
          </a:p>
          <a:p>
            <a:pPr defTabSz="457200">
              <a:lnSpc>
                <a:spcPct val="150000"/>
              </a:lnSpc>
            </a:pPr>
            <a:r>
              <a:rPr lang="en-US" altLang="zh-CN" dirty="0">
                <a:solidFill>
                  <a:prstClr val="white"/>
                </a:solidFill>
                <a:effectLst>
                  <a:outerShdw blurRad="152400" dist="38100" dir="5400000" algn="t" rotWithShape="0">
                    <a:srgbClr val="6BC0F0">
                      <a:alpha val="68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Dr. Peter </a:t>
            </a:r>
            <a:r>
              <a:rPr lang="en-US" altLang="zh-CN" dirty="0" err="1">
                <a:solidFill>
                  <a:prstClr val="white"/>
                </a:solidFill>
                <a:effectLst>
                  <a:outerShdw blurRad="152400" dist="38100" dir="5400000" algn="t" rotWithShape="0">
                    <a:srgbClr val="6BC0F0">
                      <a:alpha val="68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Kán</a:t>
            </a:r>
            <a:endParaRPr lang="en-US" altLang="zh-CN" dirty="0">
              <a:solidFill>
                <a:prstClr val="white"/>
              </a:solidFill>
              <a:effectLst>
                <a:outerShdw blurRad="152400" dist="38100" dir="5400000" algn="t" rotWithShape="0">
                  <a:srgbClr val="6BC0F0">
                    <a:alpha val="68000"/>
                  </a:srgbClr>
                </a:outerShdw>
              </a:effectLst>
              <a:latin typeface="思源黑体 CN Medium" panose="020B0600000000000000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sp>
        <p:nvSpPr>
          <p:cNvPr id="8" name="PA-文本框 7">
            <a:extLst>
              <a:ext uri="{FF2B5EF4-FFF2-40B4-BE49-F238E27FC236}">
                <a16:creationId xmlns:a16="http://schemas.microsoft.com/office/drawing/2014/main" id="{73FC937A-352D-4ED9-AABB-6D3E0A7DBE0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48061" y="1152113"/>
            <a:ext cx="86478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  <a:effectLst>
                  <a:outerShdw blurRad="152400" dist="38100" dir="5400000" algn="t" rotWithShape="0">
                    <a:srgbClr val="6BC0F0">
                      <a:alpha val="68000"/>
                    </a:srgbClr>
                  </a:outerShdw>
                </a:effectLst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Master Thesis</a:t>
            </a:r>
            <a:endParaRPr lang="zh-CN" altLang="en-US" sz="7200" dirty="0">
              <a:solidFill>
                <a:schemeClr val="bg1"/>
              </a:solidFill>
              <a:effectLst>
                <a:outerShdw blurRad="152400" dist="38100" dir="5400000" algn="t" rotWithShape="0">
                  <a:srgbClr val="6BC0F0">
                    <a:alpha val="68000"/>
                  </a:srgbClr>
                </a:outerShdw>
              </a:effectLst>
              <a:latin typeface="庞门正道标题体" panose="02010600030101010101" pitchFamily="2" charset="-122"/>
              <a:ea typeface="庞门正道标题体" panose="02010600030101010101" pitchFamily="2" charset="-122"/>
            </a:endParaRPr>
          </a:p>
        </p:txBody>
      </p:sp>
      <p:sp>
        <p:nvSpPr>
          <p:cNvPr id="9" name="PA-文本框 8">
            <a:extLst>
              <a:ext uri="{FF2B5EF4-FFF2-40B4-BE49-F238E27FC236}">
                <a16:creationId xmlns:a16="http://schemas.microsoft.com/office/drawing/2014/main" id="{52C5E3D5-383E-43A8-B6C9-FCAC080325C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48061" y="1152113"/>
            <a:ext cx="86478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  <a:effectLst>
                  <a:outerShdw blurRad="152400" dist="38100" dir="5400000" algn="t" rotWithShape="0">
                    <a:srgbClr val="6BC0F0">
                      <a:alpha val="68000"/>
                    </a:srgbClr>
                  </a:outerShdw>
                </a:effectLst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Master Thesis</a:t>
            </a:r>
            <a:endParaRPr lang="zh-CN" altLang="en-US" sz="7200" dirty="0">
              <a:solidFill>
                <a:schemeClr val="bg1"/>
              </a:solidFill>
              <a:effectLst>
                <a:outerShdw blurRad="152400" dist="38100" dir="5400000" algn="t" rotWithShape="0">
                  <a:srgbClr val="6BC0F0">
                    <a:alpha val="68000"/>
                  </a:srgbClr>
                </a:outerShdw>
              </a:effectLst>
              <a:latin typeface="庞门正道标题体" panose="02010600030101010101" pitchFamily="2" charset="-122"/>
              <a:ea typeface="庞门正道标题体" panose="02010600030101010101" pitchFamily="2" charset="-122"/>
            </a:endParaRPr>
          </a:p>
        </p:txBody>
      </p:sp>
      <p:sp>
        <p:nvSpPr>
          <p:cNvPr id="3" name="PA-文本框 6">
            <a:extLst>
              <a:ext uri="{FF2B5EF4-FFF2-40B4-BE49-F238E27FC236}">
                <a16:creationId xmlns:a16="http://schemas.microsoft.com/office/drawing/2014/main" id="{B3E96D94-44C5-2214-C5FF-490C23090AAB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4572000" y="2892512"/>
            <a:ext cx="4051393" cy="879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lnSpc>
                <a:spcPct val="150000"/>
              </a:lnSpc>
            </a:pPr>
            <a:r>
              <a:rPr lang="en-US" altLang="zh-CN" dirty="0">
                <a:solidFill>
                  <a:prstClr val="white"/>
                </a:solidFill>
                <a:effectLst>
                  <a:outerShdw blurRad="152400" dist="38100" dir="5400000" algn="t" rotWithShape="0">
                    <a:srgbClr val="6BC0F0">
                      <a:alpha val="68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Candidate:</a:t>
            </a:r>
          </a:p>
          <a:p>
            <a:pPr defTabSz="457200">
              <a:lnSpc>
                <a:spcPct val="150000"/>
              </a:lnSpc>
            </a:pPr>
            <a:r>
              <a:rPr lang="en-US" altLang="zh-CN" dirty="0" err="1">
                <a:solidFill>
                  <a:prstClr val="white"/>
                </a:solidFill>
                <a:effectLst>
                  <a:outerShdw blurRad="152400" dist="38100" dir="5400000" algn="t" rotWithShape="0">
                    <a:srgbClr val="6BC0F0">
                      <a:alpha val="68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Zhaoran</a:t>
            </a:r>
            <a:r>
              <a:rPr lang="en-US" altLang="zh-CN" dirty="0">
                <a:solidFill>
                  <a:prstClr val="white"/>
                </a:solidFill>
                <a:effectLst>
                  <a:outerShdw blurRad="152400" dist="38100" dir="5400000" algn="t" rotWithShape="0">
                    <a:srgbClr val="6BC0F0">
                      <a:alpha val="68000"/>
                    </a:srgbClr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 Wang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3" presetClass="entr" presetSubtype="36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" presetClass="emph" presetSubtype="0" fill="hold" grpId="1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2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7" grpId="0"/>
      <p:bldP spid="8" grpId="0"/>
      <p:bldP spid="8" grpId="1"/>
      <p:bldP spid="8" grpId="2"/>
      <p:bldP spid="9" grpId="0"/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</TotalTime>
  <Words>21</Words>
  <Application>Microsoft Office PowerPoint</Application>
  <PresentationFormat>全屏显示(16:9)</PresentationFormat>
  <Paragraphs>8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思源黑体 CN Medium</vt:lpstr>
      <vt:lpstr>庞门正道标题体</vt:lpstr>
      <vt:lpstr>Calibri</vt:lpstr>
      <vt:lpstr>Arial</vt:lpstr>
      <vt:lpstr>Office 主题​​</vt:lpstr>
      <vt:lpstr>4_Office 主题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PPT030</dc:title>
  <dc:creator>User</dc:creator>
  <cp:lastModifiedBy>王 昭然</cp:lastModifiedBy>
  <cp:revision>86</cp:revision>
  <dcterms:created xsi:type="dcterms:W3CDTF">2015-01-22T11:01:00Z</dcterms:created>
  <dcterms:modified xsi:type="dcterms:W3CDTF">2022-09-20T17:02:43Z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2052-10.1.0.5554</vt:lpwstr>
  </property>
</Properties>
</file>

<file path=docProps/thumbnail.jpeg>
</file>